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layfair Displ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.fntdata"/><Relationship Id="rId14" Type="http://schemas.openxmlformats.org/officeDocument/2006/relationships/font" Target="fonts/PlayfairDisplay-regular.fntdata"/><Relationship Id="rId17" Type="http://schemas.openxmlformats.org/officeDocument/2006/relationships/font" Target="fonts/PlayfairDisplay-boldItalic.fntdata"/><Relationship Id="rId16" Type="http://schemas.openxmlformats.org/officeDocument/2006/relationships/font" Target="fonts/PlayfairDispl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8a295540e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8a295540e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8a295540e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8a295540e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8a295540e1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8a295540e1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8e5ca6da6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8e5ca6da6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8a295540e1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8a295540e1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8e5ca6da6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8e5ca6da6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8a295540e1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8a295540e1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public.tableau.com/app/profile/andrew.winkelman6563/viz/GoodEatsGroup4/Group4GoodEats?publish=yes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4 Good Eats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025"/>
              <a:t>Presented by:</a:t>
            </a:r>
            <a:endParaRPr sz="1025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025"/>
              <a:t>Alexandra Williams, Andrew Winkelman, Michelle Ewers, and Rubina Shrivastava</a:t>
            </a:r>
            <a:endParaRPr sz="1025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topic?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92675" y="1065900"/>
            <a:ext cx="4600200" cy="30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Restaurant </a:t>
            </a:r>
            <a:r>
              <a:rPr lang="en"/>
              <a:t>business</a:t>
            </a:r>
            <a:r>
              <a:rPr lang="en"/>
              <a:t> is difficult industry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Familiarity of utilizing reviews before buying products or trying new restaurants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This Machine Learning Model can serve as a prototype to sell in different markets to evaluate competition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This analysis looks at several variables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Price Point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# of Reviews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Comparable restaurants to measure a gap to be filled?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Neighborhoods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9650" y="522200"/>
            <a:ext cx="3671926" cy="2449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9650" y="3009300"/>
            <a:ext cx="3671926" cy="190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 our Restaurant be successful in San Francisco?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3361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Would our Thai-Indian Fusion Restaurant be Successful in San Francisco?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Yes!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</a:t>
            </a:r>
            <a:r>
              <a:rPr lang="en"/>
              <a:t>predicts</a:t>
            </a:r>
            <a:r>
              <a:rPr lang="en"/>
              <a:t> 94.9% success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Popular Area with proven success with both cuisines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Fills void of high end dining option in area and market as a whole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Price- $$$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Neighborhood- Sunset District</a:t>
            </a:r>
            <a:endParaRPr sz="21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03550"/>
            <a:ext cx="4242250" cy="28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8775" y="1303550"/>
            <a:ext cx="5045576" cy="374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Results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63"/>
            <a:ext cx="3695700" cy="210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1550" y="1152450"/>
            <a:ext cx="1495425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3875" y="1152463"/>
            <a:ext cx="1828800" cy="14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factors play a role in a successful restaurant?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Is there a relationship </a:t>
            </a:r>
            <a:r>
              <a:rPr lang="en"/>
              <a:t>between number of cuisines, number of competitors, price that make a restaurant successful?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Does the number of reviews for a restaurant dictate success or failure?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0250" y="2775975"/>
            <a:ext cx="3490451" cy="228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249" y="2489900"/>
            <a:ext cx="3041200" cy="2568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ata Integration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59300"/>
            <a:ext cx="8520600" cy="392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Analysis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 different markets to help predict successful restaurant launches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Aid Restaurateur investors decision making for high level market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Assist in other service industries that rely on Google, Yelp, BBB reviews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Good Eats Group 4 | Tableau Public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0950" y="2930800"/>
            <a:ext cx="4572000" cy="19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